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1640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3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7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7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2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7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56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8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24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62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99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1E0FF-D595-664A-A1FC-A8D725BF1CB8}" type="datetimeFigureOut">
              <a:rPr lang="de-DE" smtClean="0"/>
              <a:t>04.07.14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7B477-DADB-444B-81D1-B3F67F836E8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0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l="9226" t="11630" r="9981" b="13286"/>
          <a:stretch/>
        </p:blipFill>
        <p:spPr>
          <a:xfrm>
            <a:off x="423143" y="485031"/>
            <a:ext cx="948458" cy="73453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907" t="14386" r="16449" b="17103"/>
          <a:stretch/>
        </p:blipFill>
        <p:spPr>
          <a:xfrm>
            <a:off x="1703975" y="485030"/>
            <a:ext cx="933118" cy="7345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4"/>
          <a:srcRect l="8117" t="9016" r="15832" b="17003"/>
          <a:stretch/>
        </p:blipFill>
        <p:spPr>
          <a:xfrm>
            <a:off x="3947686" y="485030"/>
            <a:ext cx="638920" cy="73453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5"/>
          <a:srcRect l="17409" t="13609" r="9900" b="19043"/>
          <a:stretch/>
        </p:blipFill>
        <p:spPr>
          <a:xfrm>
            <a:off x="2924450" y="485030"/>
            <a:ext cx="858869" cy="734534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6"/>
          <a:srcRect l="14943" t="19354" r="15430" b="28398"/>
          <a:stretch/>
        </p:blipFill>
        <p:spPr>
          <a:xfrm>
            <a:off x="5786689" y="485030"/>
            <a:ext cx="887544" cy="721529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7"/>
          <a:srcRect l="14292" t="8179" r="21640" b="22912"/>
          <a:stretch/>
        </p:blipFill>
        <p:spPr>
          <a:xfrm>
            <a:off x="4749542" y="485031"/>
            <a:ext cx="853647" cy="734533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58857"/>
            <a:ext cx="2089650" cy="184380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5796" y="2496509"/>
            <a:ext cx="1963462" cy="166139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876" y="3306019"/>
            <a:ext cx="1532068" cy="1094334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1130" y="3356758"/>
            <a:ext cx="926746" cy="772288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6004" y="3186870"/>
            <a:ext cx="692252" cy="830702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1941" y="3220206"/>
            <a:ext cx="704952" cy="82244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6782" y="3324775"/>
            <a:ext cx="704952" cy="83312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 rotWithShape="1">
          <a:blip r:embed="rId15"/>
          <a:srcRect l="18204" t="16337" r="14335" b="16027"/>
          <a:stretch/>
        </p:blipFill>
        <p:spPr>
          <a:xfrm>
            <a:off x="6824134" y="485031"/>
            <a:ext cx="719666" cy="721528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 rotWithShape="1">
          <a:blip r:embed="rId16"/>
          <a:srcRect l="18495" t="14636" r="11791" b="12125"/>
          <a:stretch/>
        </p:blipFill>
        <p:spPr>
          <a:xfrm>
            <a:off x="423143" y="1543366"/>
            <a:ext cx="792469" cy="721528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 rotWithShape="1"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8495" t="14636" r="11791" b="12125"/>
          <a:stretch/>
        </p:blipFill>
        <p:spPr>
          <a:xfrm>
            <a:off x="1703975" y="1543366"/>
            <a:ext cx="792469" cy="7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4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ung 12"/>
          <p:cNvGrpSpPr/>
          <p:nvPr/>
        </p:nvGrpSpPr>
        <p:grpSpPr>
          <a:xfrm>
            <a:off x="237536" y="3541190"/>
            <a:ext cx="1209548" cy="1102995"/>
            <a:chOff x="68208" y="1418786"/>
            <a:chExt cx="1209548" cy="1102995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8495" t="14636" r="11791" b="12125"/>
            <a:stretch/>
          </p:blipFill>
          <p:spPr>
            <a:xfrm>
              <a:off x="276748" y="1418786"/>
              <a:ext cx="792469" cy="721528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68208" y="2152449"/>
              <a:ext cx="120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venir Black"/>
                  <a:cs typeface="Avenir Black"/>
                </a:rPr>
                <a:t>Vorstand</a:t>
              </a:r>
              <a:endParaRPr lang="en-GB" dirty="0">
                <a:latin typeface="Avenir Black"/>
                <a:cs typeface="Avenir Black"/>
              </a:endParaRPr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2519210" y="3578679"/>
            <a:ext cx="1099901" cy="1065506"/>
            <a:chOff x="6509886" y="485031"/>
            <a:chExt cx="1099901" cy="1065506"/>
          </a:xfrm>
        </p:grpSpPr>
        <p:pic>
          <p:nvPicPr>
            <p:cNvPr id="9" name="Bild 8"/>
            <p:cNvPicPr>
              <a:picLocks noChangeAspect="1"/>
            </p:cNvPicPr>
            <p:nvPr/>
          </p:nvPicPr>
          <p:blipFill rotWithShape="1">
            <a:blip r:embed="rId3"/>
            <a:srcRect l="18204" t="16337" r="14335" b="16027"/>
            <a:stretch/>
          </p:blipFill>
          <p:spPr>
            <a:xfrm>
              <a:off x="6700003" y="485031"/>
              <a:ext cx="719666" cy="721528"/>
            </a:xfrm>
            <a:prstGeom prst="rect">
              <a:avLst/>
            </a:prstGeom>
          </p:spPr>
        </p:pic>
        <p:sp>
          <p:nvSpPr>
            <p:cNvPr id="11" name="Textfeld 10"/>
            <p:cNvSpPr txBox="1"/>
            <p:nvPr/>
          </p:nvSpPr>
          <p:spPr>
            <a:xfrm>
              <a:off x="6509886" y="1181205"/>
              <a:ext cx="1099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venir Black"/>
                  <a:cs typeface="Avenir Black"/>
                </a:rPr>
                <a:t>Mitglied</a:t>
              </a:r>
              <a:endParaRPr lang="en-GB" dirty="0">
                <a:latin typeface="Avenir Black"/>
                <a:cs typeface="Avenir Black"/>
              </a:endParaRPr>
            </a:p>
          </p:txBody>
        </p:sp>
      </p:grpSp>
      <p:grpSp>
        <p:nvGrpSpPr>
          <p:cNvPr id="19" name="Gruppierung 18"/>
          <p:cNvGrpSpPr/>
          <p:nvPr/>
        </p:nvGrpSpPr>
        <p:grpSpPr>
          <a:xfrm>
            <a:off x="1391788" y="1797205"/>
            <a:ext cx="1321727" cy="1475526"/>
            <a:chOff x="1497618" y="1797205"/>
            <a:chExt cx="1321727" cy="1475526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 rotWithShape="1">
            <a:blip r:embed="rId4"/>
            <a:srcRect l="9907" t="14386" r="16449" b="17103"/>
            <a:stretch/>
          </p:blipFill>
          <p:spPr>
            <a:xfrm>
              <a:off x="1691922" y="2538197"/>
              <a:ext cx="933118" cy="734534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1497618" y="1797205"/>
              <a:ext cx="13217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 smtClean="0">
                  <a:latin typeface="Avenir Black"/>
                  <a:cs typeface="Avenir Black"/>
                </a:rPr>
                <a:t>Aufgaben</a:t>
              </a:r>
              <a:r>
                <a:rPr lang="en-GB" dirty="0" smtClean="0">
                  <a:latin typeface="Avenir Black"/>
                  <a:cs typeface="Avenir Black"/>
                </a:rPr>
                <a:t>-</a:t>
              </a:r>
              <a:br>
                <a:rPr lang="en-GB" dirty="0" smtClean="0">
                  <a:latin typeface="Avenir Black"/>
                  <a:cs typeface="Avenir Black"/>
                </a:rPr>
              </a:br>
              <a:r>
                <a:rPr lang="en-GB" dirty="0" err="1" smtClean="0">
                  <a:latin typeface="Avenir Black"/>
                  <a:cs typeface="Avenir Black"/>
                </a:rPr>
                <a:t>liste</a:t>
              </a:r>
              <a:endParaRPr lang="en-GB" dirty="0">
                <a:latin typeface="Avenir Black"/>
                <a:cs typeface="Avenir Black"/>
              </a:endParaRPr>
            </a:p>
          </p:txBody>
        </p:sp>
      </p:grpSp>
      <p:grpSp>
        <p:nvGrpSpPr>
          <p:cNvPr id="20" name="Gruppierung 19"/>
          <p:cNvGrpSpPr/>
          <p:nvPr/>
        </p:nvGrpSpPr>
        <p:grpSpPr>
          <a:xfrm>
            <a:off x="3475913" y="1935704"/>
            <a:ext cx="1150914" cy="1337027"/>
            <a:chOff x="3189363" y="1935704"/>
            <a:chExt cx="1150914" cy="1337027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 rotWithShape="1">
            <a:blip r:embed="rId5"/>
            <a:srcRect l="8117" t="9016" r="15832" b="17003"/>
            <a:stretch/>
          </p:blipFill>
          <p:spPr>
            <a:xfrm>
              <a:off x="3445360" y="2538197"/>
              <a:ext cx="638920" cy="734534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3189363" y="1935704"/>
              <a:ext cx="1150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 smtClean="0">
                  <a:latin typeface="Avenir Black"/>
                  <a:cs typeface="Avenir Black"/>
                </a:rPr>
                <a:t>Meldung</a:t>
              </a:r>
              <a:endParaRPr lang="en-GB" dirty="0">
                <a:latin typeface="Avenir Black"/>
                <a:cs typeface="Avenir Black"/>
              </a:endParaRPr>
            </a:p>
          </p:txBody>
        </p:sp>
      </p:grpSp>
      <p:grpSp>
        <p:nvGrpSpPr>
          <p:cNvPr id="21" name="Gruppierung 20"/>
          <p:cNvGrpSpPr/>
          <p:nvPr/>
        </p:nvGrpSpPr>
        <p:grpSpPr>
          <a:xfrm>
            <a:off x="5389225" y="1935704"/>
            <a:ext cx="1219470" cy="1337027"/>
            <a:chOff x="4757404" y="1935704"/>
            <a:chExt cx="1219470" cy="1337027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6"/>
            <a:srcRect l="17409" t="13609" r="9900" b="19043"/>
            <a:stretch/>
          </p:blipFill>
          <p:spPr>
            <a:xfrm>
              <a:off x="4937705" y="2538197"/>
              <a:ext cx="858869" cy="734534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4757404" y="1935704"/>
              <a:ext cx="121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 smtClean="0">
                  <a:latin typeface="Avenir Black"/>
                  <a:cs typeface="Avenir Black"/>
                </a:rPr>
                <a:t>Zuteilung</a:t>
              </a:r>
              <a:endParaRPr lang="en-GB" dirty="0">
                <a:latin typeface="Avenir Black"/>
                <a:cs typeface="Avenir Black"/>
              </a:endParaRPr>
            </a:p>
          </p:txBody>
        </p:sp>
      </p:grpSp>
      <p:grpSp>
        <p:nvGrpSpPr>
          <p:cNvPr id="22" name="Gruppierung 21"/>
          <p:cNvGrpSpPr/>
          <p:nvPr/>
        </p:nvGrpSpPr>
        <p:grpSpPr>
          <a:xfrm>
            <a:off x="7371094" y="1935704"/>
            <a:ext cx="1112366" cy="1324022"/>
            <a:chOff x="6753556" y="1935704"/>
            <a:chExt cx="1112366" cy="1324022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 rotWithShape="1">
            <a:blip r:embed="rId7"/>
            <a:srcRect l="14943" t="19354" r="15430" b="28398"/>
            <a:stretch/>
          </p:blipFill>
          <p:spPr>
            <a:xfrm>
              <a:off x="6865967" y="2538197"/>
              <a:ext cx="887544" cy="721529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6753556" y="1935704"/>
              <a:ext cx="1112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 smtClean="0">
                  <a:latin typeface="Avenir Black"/>
                  <a:cs typeface="Avenir Black"/>
                </a:rPr>
                <a:t>Leistung</a:t>
              </a:r>
              <a:endParaRPr lang="en-GB" dirty="0">
                <a:latin typeface="Avenir Black"/>
                <a:cs typeface="Avenir Black"/>
              </a:endParaRPr>
            </a:p>
          </p:txBody>
        </p:sp>
      </p:grpSp>
      <p:grpSp>
        <p:nvGrpSpPr>
          <p:cNvPr id="23" name="Gruppierung 22"/>
          <p:cNvGrpSpPr/>
          <p:nvPr/>
        </p:nvGrpSpPr>
        <p:grpSpPr>
          <a:xfrm>
            <a:off x="4453942" y="3541190"/>
            <a:ext cx="1209548" cy="1102995"/>
            <a:chOff x="68208" y="1418786"/>
            <a:chExt cx="1209548" cy="1102995"/>
          </a:xfrm>
        </p:grpSpPr>
        <p:pic>
          <p:nvPicPr>
            <p:cNvPr id="24" name="Bild 23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8495" t="14636" r="11791" b="12125"/>
            <a:stretch/>
          </p:blipFill>
          <p:spPr>
            <a:xfrm>
              <a:off x="276748" y="1418786"/>
              <a:ext cx="792469" cy="721528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68208" y="2152449"/>
              <a:ext cx="120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venir Black"/>
                  <a:cs typeface="Avenir Black"/>
                </a:rPr>
                <a:t>Vorstand</a:t>
              </a:r>
              <a:endParaRPr lang="en-GB" dirty="0">
                <a:latin typeface="Avenir Black"/>
                <a:cs typeface="Avenir Black"/>
              </a:endParaRPr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6428395" y="3578679"/>
            <a:ext cx="1099901" cy="1065506"/>
            <a:chOff x="6509886" y="485031"/>
            <a:chExt cx="1099901" cy="1065506"/>
          </a:xfrm>
        </p:grpSpPr>
        <p:pic>
          <p:nvPicPr>
            <p:cNvPr id="27" name="Bild 26"/>
            <p:cNvPicPr>
              <a:picLocks noChangeAspect="1"/>
            </p:cNvPicPr>
            <p:nvPr/>
          </p:nvPicPr>
          <p:blipFill rotWithShape="1">
            <a:blip r:embed="rId3"/>
            <a:srcRect l="18204" t="16337" r="14335" b="16027"/>
            <a:stretch/>
          </p:blipFill>
          <p:spPr>
            <a:xfrm>
              <a:off x="6700003" y="485031"/>
              <a:ext cx="719666" cy="721528"/>
            </a:xfrm>
            <a:prstGeom prst="rect">
              <a:avLst/>
            </a:prstGeom>
          </p:spPr>
        </p:pic>
        <p:sp>
          <p:nvSpPr>
            <p:cNvPr id="28" name="Textfeld 27"/>
            <p:cNvSpPr txBox="1"/>
            <p:nvPr/>
          </p:nvSpPr>
          <p:spPr>
            <a:xfrm>
              <a:off x="6509886" y="1181205"/>
              <a:ext cx="1099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Avenir Black"/>
                  <a:cs typeface="Avenir Black"/>
                </a:rPr>
                <a:t>Mitglied</a:t>
              </a:r>
              <a:endParaRPr lang="en-GB" dirty="0">
                <a:latin typeface="Avenir Black"/>
                <a:cs typeface="Avenir Black"/>
              </a:endParaRPr>
            </a:p>
          </p:txBody>
        </p:sp>
      </p:grpSp>
      <p:cxnSp>
        <p:nvCxnSpPr>
          <p:cNvPr id="30" name="Gerade Verbindung mit Pfeil 29"/>
          <p:cNvCxnSpPr/>
          <p:nvPr/>
        </p:nvCxnSpPr>
        <p:spPr>
          <a:xfrm>
            <a:off x="237536" y="2910417"/>
            <a:ext cx="1154252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709327" y="2910417"/>
            <a:ext cx="909784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4545167" y="2910418"/>
            <a:ext cx="909784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6618512" y="2910420"/>
            <a:ext cx="752582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4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Screen Shot 2014-07-04 at 20.00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3" y="1375833"/>
            <a:ext cx="7336430" cy="408929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53595" y="1242373"/>
            <a:ext cx="7482416" cy="6667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ige Legende 6"/>
          <p:cNvSpPr/>
          <p:nvPr/>
        </p:nvSpPr>
        <p:spPr>
          <a:xfrm>
            <a:off x="1547344" y="455082"/>
            <a:ext cx="2413000" cy="476251"/>
          </a:xfrm>
          <a:prstGeom prst="wedgeRectCallout">
            <a:avLst>
              <a:gd name="adj1" fmla="val -8185"/>
              <a:gd name="adj2" fmla="val 1075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atin typeface="Avenir Black"/>
                <a:cs typeface="Avenir Black"/>
              </a:rPr>
              <a:t>Navigationsleiste</a:t>
            </a:r>
            <a:endParaRPr lang="en-GB" dirty="0">
              <a:latin typeface="Avenir Black"/>
              <a:cs typeface="Avenir Black"/>
            </a:endParaRPr>
          </a:p>
        </p:txBody>
      </p:sp>
      <p:sp>
        <p:nvSpPr>
          <p:cNvPr id="8" name="Rechteckige Legende 7"/>
          <p:cNvSpPr/>
          <p:nvPr/>
        </p:nvSpPr>
        <p:spPr>
          <a:xfrm>
            <a:off x="6106583" y="455081"/>
            <a:ext cx="1888190" cy="476251"/>
          </a:xfrm>
          <a:prstGeom prst="wedgeRectCallout">
            <a:avLst>
              <a:gd name="adj1" fmla="val 21420"/>
              <a:gd name="adj2" fmla="val 1453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atin typeface="Avenir Black"/>
                <a:cs typeface="Avenir Black"/>
              </a:rPr>
              <a:t>Nutzerdaten</a:t>
            </a:r>
            <a:endParaRPr lang="en-GB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81649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creen Shot 2014-07-04 at 20.25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17" y="841397"/>
            <a:ext cx="6688667" cy="4454368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833333" y="1418167"/>
            <a:ext cx="5278667" cy="49095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ige Legende 3"/>
          <p:cNvSpPr/>
          <p:nvPr/>
        </p:nvSpPr>
        <p:spPr>
          <a:xfrm>
            <a:off x="1640418" y="603271"/>
            <a:ext cx="1587500" cy="476251"/>
          </a:xfrm>
          <a:prstGeom prst="wedgeRectCallout">
            <a:avLst>
              <a:gd name="adj1" fmla="val -8185"/>
              <a:gd name="adj2" fmla="val 1075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atin typeface="Avenir Black"/>
                <a:cs typeface="Avenir Black"/>
              </a:rPr>
              <a:t>Seitentitel</a:t>
            </a:r>
            <a:endParaRPr lang="en-GB" dirty="0">
              <a:latin typeface="Avenir Black"/>
              <a:cs typeface="Avenir Black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911650" y="2048712"/>
            <a:ext cx="6152850" cy="1031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ige Legende 5"/>
          <p:cNvSpPr/>
          <p:nvPr/>
        </p:nvSpPr>
        <p:spPr>
          <a:xfrm>
            <a:off x="6915151" y="433191"/>
            <a:ext cx="1678516" cy="646331"/>
          </a:xfrm>
          <a:prstGeom prst="wedgeRectCallout">
            <a:avLst>
              <a:gd name="adj1" fmla="val 12"/>
              <a:gd name="adj2" fmla="val 18781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dirty="0" err="1" smtClean="0">
                <a:latin typeface="Avenir Black"/>
                <a:cs typeface="Avenir Black"/>
              </a:rPr>
              <a:t>Erläuternder</a:t>
            </a:r>
            <a:r>
              <a:rPr lang="en-GB" dirty="0" smtClean="0">
                <a:latin typeface="Avenir Black"/>
                <a:cs typeface="Avenir Black"/>
              </a:rPr>
              <a:t/>
            </a:r>
            <a:br>
              <a:rPr lang="en-GB" dirty="0" smtClean="0">
                <a:latin typeface="Avenir Black"/>
                <a:cs typeface="Avenir Black"/>
              </a:rPr>
            </a:br>
            <a:r>
              <a:rPr lang="en-GB" dirty="0" smtClean="0">
                <a:latin typeface="Avenir Black"/>
                <a:cs typeface="Avenir Black"/>
              </a:rPr>
              <a:t>Text</a:t>
            </a:r>
            <a:endParaRPr lang="en-GB" dirty="0">
              <a:latin typeface="Avenir Black"/>
              <a:cs typeface="Avenir Black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911650" y="3232150"/>
            <a:ext cx="3157767" cy="8530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ige Legende 7"/>
          <p:cNvSpPr/>
          <p:nvPr/>
        </p:nvSpPr>
        <p:spPr>
          <a:xfrm>
            <a:off x="5598584" y="3232150"/>
            <a:ext cx="1316567" cy="369332"/>
          </a:xfrm>
          <a:prstGeom prst="wedgeRectCallout">
            <a:avLst>
              <a:gd name="adj1" fmla="val -89216"/>
              <a:gd name="adj2" fmla="val 1219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dirty="0" smtClean="0">
                <a:latin typeface="Avenir Black"/>
                <a:cs typeface="Avenir Black"/>
              </a:rPr>
              <a:t>Filter</a:t>
            </a:r>
            <a:endParaRPr lang="en-GB" dirty="0">
              <a:latin typeface="Avenir Black"/>
              <a:cs typeface="Avenir Black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11650" y="4110569"/>
            <a:ext cx="6226933" cy="5778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ige Legende 9"/>
          <p:cNvSpPr/>
          <p:nvPr/>
        </p:nvSpPr>
        <p:spPr>
          <a:xfrm>
            <a:off x="5219700" y="5067846"/>
            <a:ext cx="2252133" cy="646331"/>
          </a:xfrm>
          <a:prstGeom prst="wedgeRectCallout">
            <a:avLst>
              <a:gd name="adj1" fmla="val -36965"/>
              <a:gd name="adj2" fmla="val -10733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dirty="0" err="1" smtClean="0">
                <a:latin typeface="Avenir Black"/>
                <a:cs typeface="Avenir Black"/>
              </a:rPr>
              <a:t>Tabelle</a:t>
            </a:r>
            <a:r>
              <a:rPr lang="en-GB" dirty="0" smtClean="0">
                <a:latin typeface="Avenir Black"/>
                <a:cs typeface="Avenir Black"/>
              </a:rPr>
              <a:t> </a:t>
            </a:r>
            <a:r>
              <a:rPr lang="en-GB" dirty="0" err="1" smtClean="0">
                <a:latin typeface="Avenir Black"/>
                <a:cs typeface="Avenir Black"/>
              </a:rPr>
              <a:t>mit</a:t>
            </a:r>
            <a:r>
              <a:rPr lang="en-GB" dirty="0" smtClean="0">
                <a:latin typeface="Avenir Black"/>
                <a:cs typeface="Avenir Black"/>
              </a:rPr>
              <a:t> </a:t>
            </a:r>
            <a:r>
              <a:rPr lang="en-GB" dirty="0" err="1" smtClean="0">
                <a:latin typeface="Avenir Black"/>
                <a:cs typeface="Avenir Black"/>
              </a:rPr>
              <a:t>Daten</a:t>
            </a:r>
            <a:r>
              <a:rPr lang="en-GB" dirty="0" smtClean="0">
                <a:latin typeface="Avenir Black"/>
                <a:cs typeface="Avenir Black"/>
              </a:rPr>
              <a:t> (</a:t>
            </a:r>
            <a:r>
              <a:rPr lang="en-GB" dirty="0" err="1" smtClean="0">
                <a:latin typeface="Avenir Black"/>
                <a:cs typeface="Avenir Black"/>
              </a:rPr>
              <a:t>hier</a:t>
            </a:r>
            <a:r>
              <a:rPr lang="en-GB" dirty="0" smtClean="0">
                <a:latin typeface="Avenir Black"/>
                <a:cs typeface="Avenir Black"/>
              </a:rPr>
              <a:t> leer)</a:t>
            </a:r>
            <a:endParaRPr lang="en-GB" dirty="0">
              <a:latin typeface="Avenir Black"/>
              <a:cs typeface="Avenir Black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911650" y="4688417"/>
            <a:ext cx="1464433" cy="254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ige Legende 11"/>
          <p:cNvSpPr/>
          <p:nvPr/>
        </p:nvSpPr>
        <p:spPr>
          <a:xfrm>
            <a:off x="2250016" y="5391011"/>
            <a:ext cx="2523067" cy="646331"/>
          </a:xfrm>
          <a:prstGeom prst="wedgeRectCallout">
            <a:avLst>
              <a:gd name="adj1" fmla="val -33190"/>
              <a:gd name="adj2" fmla="val -11716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dirty="0" smtClean="0">
                <a:latin typeface="Avenir Black"/>
                <a:cs typeface="Avenir Black"/>
              </a:rPr>
              <a:t>Knopf </a:t>
            </a:r>
            <a:r>
              <a:rPr lang="en-GB" dirty="0" err="1" smtClean="0">
                <a:latin typeface="Avenir Black"/>
                <a:cs typeface="Avenir Black"/>
              </a:rPr>
              <a:t>zum</a:t>
            </a:r>
            <a:r>
              <a:rPr lang="en-GB" dirty="0" smtClean="0">
                <a:latin typeface="Avenir Black"/>
                <a:cs typeface="Avenir Black"/>
              </a:rPr>
              <a:t> </a:t>
            </a:r>
            <a:r>
              <a:rPr lang="en-GB" dirty="0" err="1" smtClean="0">
                <a:latin typeface="Avenir Black"/>
                <a:cs typeface="Avenir Black"/>
              </a:rPr>
              <a:t>Eintragen</a:t>
            </a:r>
            <a:r>
              <a:rPr lang="en-GB" dirty="0" smtClean="0">
                <a:latin typeface="Avenir Black"/>
                <a:cs typeface="Avenir Black"/>
              </a:rPr>
              <a:t> der </a:t>
            </a:r>
            <a:r>
              <a:rPr lang="en-GB" dirty="0" err="1" smtClean="0">
                <a:latin typeface="Avenir Black"/>
                <a:cs typeface="Avenir Black"/>
              </a:rPr>
              <a:t>Daten</a:t>
            </a:r>
            <a:endParaRPr lang="en-GB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1542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Macintosh PowerPoint</Application>
  <PresentationFormat>Bildschirmpräsentation (4:3)</PresentationFormat>
  <Paragraphs>15</Paragraphs>
  <Slides>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5" baseType="lpstr">
      <vt:lpstr>Office-Design</vt:lpstr>
      <vt:lpstr>PowerPoint-Präsentation</vt:lpstr>
      <vt:lpstr>PowerPoint-Präsentation</vt:lpstr>
      <vt:lpstr>PowerPoint-Präsentation</vt:lpstr>
      <vt:lpstr>PowerPoint-Präsentation</vt:lpstr>
    </vt:vector>
  </TitlesOfParts>
  <Company>UPB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Holger Karl</dc:creator>
  <cp:lastModifiedBy>Holger Karl</cp:lastModifiedBy>
  <cp:revision>11</cp:revision>
  <dcterms:created xsi:type="dcterms:W3CDTF">2014-07-01T07:10:18Z</dcterms:created>
  <dcterms:modified xsi:type="dcterms:W3CDTF">2014-07-04T18:29:44Z</dcterms:modified>
</cp:coreProperties>
</file>